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3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44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2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7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25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9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FF8DF-9BD5-42BD-9699-E541DE1D1B11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DE56-D2EF-4DDA-8B3D-87EE62C81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1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523999"/>
          </a:xfrm>
        </p:spPr>
        <p:txBody>
          <a:bodyPr/>
          <a:lstStyle/>
          <a:p>
            <a:r>
              <a:rPr lang="en-US" dirty="0" smtClean="0"/>
              <a:t>Explore Cellular Respiration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cbromme\AppData\Local\Microsoft\Windows\Temporary Internet Files\Content.IE5\458HXR3V\photosyn_res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399"/>
            <a:ext cx="3962400" cy="39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60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Your Job Is: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out what cellular respiration is and how it is connected to photosynthesis.</a:t>
            </a:r>
          </a:p>
          <a:p>
            <a:r>
              <a:rPr lang="en-US" dirty="0" smtClean="0"/>
              <a:t>Use the internet as your resource.</a:t>
            </a:r>
          </a:p>
          <a:p>
            <a:r>
              <a:rPr lang="en-US" dirty="0" smtClean="0"/>
              <a:t>Make a model </a:t>
            </a:r>
            <a:r>
              <a:rPr lang="en-US" dirty="0" smtClean="0">
                <a:solidFill>
                  <a:srgbClr val="FF0000"/>
                </a:solidFill>
              </a:rPr>
              <a:t>representing cellular respiration </a:t>
            </a:r>
            <a:r>
              <a:rPr lang="en-US" dirty="0" smtClean="0"/>
              <a:t>(and the relationship to photosynthesis)</a:t>
            </a:r>
            <a:endParaRPr lang="en-US" dirty="0" smtClean="0"/>
          </a:p>
          <a:p>
            <a:r>
              <a:rPr lang="en-US" dirty="0" smtClean="0"/>
              <a:t>Label the </a:t>
            </a:r>
            <a:r>
              <a:rPr lang="en-US" dirty="0" smtClean="0"/>
              <a:t>model</a:t>
            </a:r>
            <a:endParaRPr lang="en-US" dirty="0" smtClean="0"/>
          </a:p>
          <a:p>
            <a:r>
              <a:rPr lang="en-US" dirty="0" smtClean="0"/>
              <a:t>Make it colorful</a:t>
            </a:r>
            <a:endParaRPr lang="en-US" dirty="0" smtClean="0"/>
          </a:p>
          <a:p>
            <a:r>
              <a:rPr lang="en-US" dirty="0" smtClean="0"/>
              <a:t>You may work with a </a:t>
            </a:r>
            <a:r>
              <a:rPr lang="en-US" dirty="0" smtClean="0"/>
              <a:t>partner</a:t>
            </a:r>
          </a:p>
          <a:p>
            <a:r>
              <a:rPr lang="en-US" dirty="0" smtClean="0"/>
              <a:t>The model is due on Friday  </a:t>
            </a:r>
            <a:endParaRPr lang="en-US" dirty="0"/>
          </a:p>
        </p:txBody>
      </p:sp>
      <p:pic>
        <p:nvPicPr>
          <p:cNvPr id="4" name="Picture 2" descr="C:\Users\cbromme\AppData\Local\Microsoft\Windows\Temporary Internet Files\Content.IE5\458HXR3V\photosyn_resp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610" y="4114800"/>
            <a:ext cx="229898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015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Explore Cellular Respiration</vt:lpstr>
      <vt:lpstr>Your Job Is: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Explore Cellular Respiration</dc:title>
  <dc:creator>Christina Bromme</dc:creator>
  <cp:lastModifiedBy>Christina Bromme</cp:lastModifiedBy>
  <cp:revision>3</cp:revision>
  <cp:lastPrinted>2017-05-03T15:10:46Z</cp:lastPrinted>
  <dcterms:created xsi:type="dcterms:W3CDTF">2017-04-27T16:54:46Z</dcterms:created>
  <dcterms:modified xsi:type="dcterms:W3CDTF">2017-05-03T15:29:46Z</dcterms:modified>
</cp:coreProperties>
</file>